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66" r:id="rId5"/>
    <p:sldId id="261" r:id="rId6"/>
    <p:sldId id="259" r:id="rId7"/>
    <p:sldId id="265" r:id="rId8"/>
    <p:sldId id="260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6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70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12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7075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765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2360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38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233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89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92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71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2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89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51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1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09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7BA-5EED-4900-B31C-ECF8962894AB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CC3862-1172-43CD-A4F6-E016F7F3A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81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37607" y="413495"/>
            <a:ext cx="7897091" cy="4549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  и задачи кружков СОШ№88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им.К.Бобулова</a:t>
            </a:r>
            <a:endParaRPr lang="ru-RU" sz="12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творческие возможности детей.</a:t>
            </a:r>
            <a:endParaRPr lang="ru-RU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наблюдательности, внимания, волевых качеств, воображения.</a:t>
            </a:r>
            <a:endParaRPr lang="ru-RU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у детей навыка действовать на сцене подлинно, логично, целенаправленно раскрывать содержание доступных им ролей в действии и взаимодействии друг с другом. </a:t>
            </a:r>
            <a:endParaRPr lang="ru-RU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развития двигательной деятельности детей.</a:t>
            </a:r>
            <a:endParaRPr lang="ru-RU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координаций движения, выносливости, быстроты, ловкости; умение ориентироваться в пространстве.</a:t>
            </a:r>
            <a:endParaRPr lang="ru-RU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умения играть коллективно, соблюдать интересы коллектива, оказывать помощь товарищам в сложных ситуациях.</a:t>
            </a:r>
            <a:endParaRPr lang="ru-RU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Пропагандировать здоровый образ жизни.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8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96" y="914401"/>
            <a:ext cx="8128506" cy="4877104"/>
          </a:xfrm>
        </p:spPr>
      </p:pic>
    </p:spTree>
    <p:extLst>
      <p:ext uri="{BB962C8B-B14F-4D97-AF65-F5344CB8AC3E}">
        <p14:creationId xmlns:p14="http://schemas.microsoft.com/office/powerpoint/2010/main" val="25391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37" y="876823"/>
            <a:ext cx="8107629" cy="4864578"/>
          </a:xfrm>
        </p:spPr>
      </p:pic>
    </p:spTree>
    <p:extLst>
      <p:ext uri="{BB962C8B-B14F-4D97-AF65-F5344CB8AC3E}">
        <p14:creationId xmlns:p14="http://schemas.microsoft.com/office/powerpoint/2010/main" val="2615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31025" y="1467931"/>
            <a:ext cx="8603674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  <a:tab pos="2857500" algn="l"/>
                <a:tab pos="308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  <a:tab pos="2857500" algn="l"/>
                <a:tab pos="308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  <a:tab pos="2857500" algn="l"/>
                <a:tab pos="308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  <a:tab pos="2857500" algn="l"/>
                <a:tab pos="308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  <a:tab pos="2857500" algn="l"/>
                <a:tab pos="308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  <a:tab pos="2857500" algn="l"/>
                <a:tab pos="308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  <a:tab pos="2857500" algn="l"/>
                <a:tab pos="308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  <a:tab pos="2857500" algn="l"/>
                <a:tab pos="308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28900" algn="l"/>
                <a:tab pos="2857500" algn="l"/>
                <a:tab pos="308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  <a:tab pos="2857500" algn="l"/>
                <a:tab pos="3086100" algn="l"/>
              </a:tabLst>
            </a:pPr>
            <a:r>
              <a:rPr kumimoji="0" lang="ru-RU" altLang="ru-RU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ФИЗКУЛЬТУРНО - ОЗДОРОВИТЕЛЬНАЯ РАБОТА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  <a:tab pos="2857500" algn="l"/>
                <a:tab pos="3086100" algn="l"/>
              </a:tabLst>
            </a:pPr>
            <a:endParaRPr kumimoji="0" lang="ru-RU" alt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  <a:tab pos="2857500" algn="l"/>
                <a:tab pos="3086100" algn="l"/>
              </a:tabLst>
            </a:pPr>
            <a:r>
              <a: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За первое полугодие были организованны и проведены следующие мероприятия:  </a:t>
            </a:r>
            <a:endParaRPr kumimoji="0" lang="ru-RU" alt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  <a:tab pos="2857500" algn="l"/>
                <a:tab pos="3086100" algn="l"/>
              </a:tabLst>
            </a:pPr>
            <a:r>
              <a: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учителей физической культуры строит совместную деятельность с районным комитетом по физкультуре и спорту, ДЮСШ, учреждениями здравоохранения, районной службы ГО и ЧС. В школе разработан план физкультурно-оздоровительной деятельности на год, где МО учителей физкультуры работали в течении года по плану и по поставленной задаче.</a:t>
            </a:r>
            <a:endParaRPr kumimoji="0" lang="ru-RU" alt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"/>
            <a:r>
              <a: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Учащиеся кружка активно участвовали во всех районных, школьных мероприятиях: «</a:t>
            </a:r>
            <a:r>
              <a:rPr kumimoji="0" lang="ru-RU" alt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Футбол»,«Волейбол»,«Баскетбол»,«Борьба»,«Теннис»,«Легкая</a:t>
            </a:r>
            <a:r>
              <a: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атлетика»</a:t>
            </a:r>
            <a:r>
              <a:rPr kumimoji="0" lang="ru-RU" altLang="ru-RU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т.д.</a:t>
            </a:r>
            <a:endParaRPr kumimoji="0" lang="ru-RU" alt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  <a:tab pos="2857500" algn="l"/>
                <a:tab pos="3086100" algn="l"/>
              </a:tabLst>
            </a:pPr>
            <a:r>
              <a: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kumimoji="0" lang="ru-RU" altLang="ru-RU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течение первого полугодия участвовали в   районных соревнованиях , где заняли призовые места:</a:t>
            </a:r>
            <a:endParaRPr kumimoji="0" lang="ru-RU" alt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65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340891"/>
              </p:ext>
            </p:extLst>
          </p:nvPr>
        </p:nvGraphicFramePr>
        <p:xfrm>
          <a:off x="770468" y="567268"/>
          <a:ext cx="8585198" cy="53678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3097">
                  <a:extLst>
                    <a:ext uri="{9D8B030D-6E8A-4147-A177-3AD203B41FA5}">
                      <a16:colId xmlns:a16="http://schemas.microsoft.com/office/drawing/2014/main" val="58720630"/>
                    </a:ext>
                  </a:extLst>
                </a:gridCol>
                <a:gridCol w="1594102">
                  <a:extLst>
                    <a:ext uri="{9D8B030D-6E8A-4147-A177-3AD203B41FA5}">
                      <a16:colId xmlns:a16="http://schemas.microsoft.com/office/drawing/2014/main" val="390933521"/>
                    </a:ext>
                  </a:extLst>
                </a:gridCol>
                <a:gridCol w="1134968">
                  <a:extLst>
                    <a:ext uri="{9D8B030D-6E8A-4147-A177-3AD203B41FA5}">
                      <a16:colId xmlns:a16="http://schemas.microsoft.com/office/drawing/2014/main" val="1402066500"/>
                    </a:ext>
                  </a:extLst>
                </a:gridCol>
                <a:gridCol w="1863978">
                  <a:extLst>
                    <a:ext uri="{9D8B030D-6E8A-4147-A177-3AD203B41FA5}">
                      <a16:colId xmlns:a16="http://schemas.microsoft.com/office/drawing/2014/main" val="3703127599"/>
                    </a:ext>
                  </a:extLst>
                </a:gridCol>
                <a:gridCol w="1702168">
                  <a:extLst>
                    <a:ext uri="{9D8B030D-6E8A-4147-A177-3AD203B41FA5}">
                      <a16:colId xmlns:a16="http://schemas.microsoft.com/office/drawing/2014/main" val="3925059003"/>
                    </a:ext>
                  </a:extLst>
                </a:gridCol>
                <a:gridCol w="1946885">
                  <a:extLst>
                    <a:ext uri="{9D8B030D-6E8A-4147-A177-3AD203B41FA5}">
                      <a16:colId xmlns:a16="http://schemas.microsoft.com/office/drawing/2014/main" val="1659382647"/>
                    </a:ext>
                  </a:extLst>
                </a:gridCol>
              </a:tblGrid>
              <a:tr h="201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Название конкурса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Количество участника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ФИО руководителя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Результат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762368"/>
                  </a:ext>
                </a:extLst>
              </a:tr>
              <a:tr h="30776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“Мини футбол” среди команд мальчиков.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Районный, 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 10уч.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Акеров Д.Ж.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Район -2 место,                            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47388"/>
                  </a:ext>
                </a:extLst>
              </a:tr>
              <a:tr h="25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Район-2место,                               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425229"/>
                  </a:ext>
                </a:extLst>
              </a:tr>
              <a:tr h="201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Настольный теннис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Районный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 6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657141"/>
                  </a:ext>
                </a:extLst>
              </a:tr>
              <a:tr h="402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Тогуз коргол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Районный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Район-1 мес.(мал.), 2место девочки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324122"/>
                  </a:ext>
                </a:extLst>
              </a:tr>
              <a:tr h="402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  Бадминтон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Районный,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Район -3 место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501285"/>
                  </a:ext>
                </a:extLst>
              </a:tr>
              <a:tr h="201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  Роуп - скиппинг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Районный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Район-2место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020346"/>
                  </a:ext>
                </a:extLst>
              </a:tr>
              <a:tr h="201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Плаванье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Районный 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Район-3место                                       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97638"/>
                  </a:ext>
                </a:extLst>
              </a:tr>
              <a:tr h="402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7.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 Прикладные виды спорта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Районный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Район -3место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926781"/>
                  </a:ext>
                </a:extLst>
              </a:tr>
              <a:tr h="605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8.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“Баскетбол” среди команд юношей, девушек. 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Кожоканоова Ж.С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Район-2место(девочки)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469727"/>
                  </a:ext>
                </a:extLst>
              </a:tr>
              <a:tr h="201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9.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 Лёгкая атлетика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Районный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3 место (мальчики)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871576"/>
                  </a:ext>
                </a:extLst>
              </a:tr>
              <a:tr h="402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10.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 дартс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Районный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Район-1 место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363327"/>
                  </a:ext>
                </a:extLst>
              </a:tr>
              <a:tr h="402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11.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Таэквандо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 районный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Район-2 место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052370"/>
                  </a:ext>
                </a:extLst>
              </a:tr>
              <a:tr h="402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12.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0">
                          <a:solidFill>
                            <a:schemeClr val="tx1"/>
                          </a:solidFill>
                          <a:effectLst/>
                        </a:rPr>
                        <a:t>Прикладной вид спорта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 районный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Район-3место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357711"/>
                  </a:ext>
                </a:extLst>
              </a:tr>
              <a:tr h="605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13.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Греко римская борьба 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Международный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команда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Качкынбаев Э.С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  1место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899595"/>
                  </a:ext>
                </a:extLst>
              </a:tr>
              <a:tr h="402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14.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Вольная борьба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команда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2 место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t-RU" sz="900" b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28559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93958" y="1950093"/>
            <a:ext cx="14812563" cy="628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3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50" y="820303"/>
            <a:ext cx="7991235" cy="4794741"/>
          </a:xfrm>
        </p:spPr>
      </p:pic>
    </p:spTree>
    <p:extLst>
      <p:ext uri="{BB962C8B-B14F-4D97-AF65-F5344CB8AC3E}">
        <p14:creationId xmlns:p14="http://schemas.microsoft.com/office/powerpoint/2010/main" val="32478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238" y="1027135"/>
            <a:ext cx="7898863" cy="4739318"/>
          </a:xfrm>
        </p:spPr>
      </p:pic>
    </p:spTree>
    <p:extLst>
      <p:ext uri="{BB962C8B-B14F-4D97-AF65-F5344CB8AC3E}">
        <p14:creationId xmlns:p14="http://schemas.microsoft.com/office/powerpoint/2010/main" val="322764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96" y="764087"/>
            <a:ext cx="8170261" cy="4902157"/>
          </a:xfrm>
        </p:spPr>
      </p:pic>
    </p:spTree>
    <p:extLst>
      <p:ext uri="{BB962C8B-B14F-4D97-AF65-F5344CB8AC3E}">
        <p14:creationId xmlns:p14="http://schemas.microsoft.com/office/powerpoint/2010/main" val="196931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08" y="951979"/>
            <a:ext cx="7982369" cy="4789422"/>
          </a:xfrm>
        </p:spPr>
      </p:pic>
    </p:spTree>
    <p:extLst>
      <p:ext uri="{BB962C8B-B14F-4D97-AF65-F5344CB8AC3E}">
        <p14:creationId xmlns:p14="http://schemas.microsoft.com/office/powerpoint/2010/main" val="4556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12" y="876823"/>
            <a:ext cx="7982369" cy="4789422"/>
          </a:xfrm>
        </p:spPr>
      </p:pic>
    </p:spTree>
    <p:extLst>
      <p:ext uri="{BB962C8B-B14F-4D97-AF65-F5344CB8AC3E}">
        <p14:creationId xmlns:p14="http://schemas.microsoft.com/office/powerpoint/2010/main" val="127340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97" y="1027135"/>
            <a:ext cx="8279333" cy="4739318"/>
          </a:xfrm>
        </p:spPr>
      </p:pic>
    </p:spTree>
    <p:extLst>
      <p:ext uri="{BB962C8B-B14F-4D97-AF65-F5344CB8AC3E}">
        <p14:creationId xmlns:p14="http://schemas.microsoft.com/office/powerpoint/2010/main" val="7731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276</Words>
  <Application>Microsoft Office PowerPoint</Application>
  <PresentationFormat>Широкоэкранный</PresentationFormat>
  <Paragraphs>118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7</cp:revision>
  <dcterms:created xsi:type="dcterms:W3CDTF">2019-01-29T10:01:47Z</dcterms:created>
  <dcterms:modified xsi:type="dcterms:W3CDTF">2019-01-29T11:10:21Z</dcterms:modified>
</cp:coreProperties>
</file>